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5B"/>
    <a:srgbClr val="DCA21C"/>
    <a:srgbClr val="5083C2"/>
    <a:srgbClr val="E3ECF5"/>
    <a:srgbClr val="0E6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5ACDAD-984C-4577-82F4-7B97D63EF233}" v="1" dt="2025-02-06T12:35:17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stin Brooks" userId="68ee3dbe-d995-4ea5-9d2e-9fbb672bb369" providerId="ADAL" clId="{585ACDAD-984C-4577-82F4-7B97D63EF233}"/>
    <pc:docChg chg="custSel delSld modSld">
      <pc:chgData name="Kirstin Brooks" userId="68ee3dbe-d995-4ea5-9d2e-9fbb672bb369" providerId="ADAL" clId="{585ACDAD-984C-4577-82F4-7B97D63EF233}" dt="2025-02-06T12:35:39.341" v="4" actId="47"/>
      <pc:docMkLst>
        <pc:docMk/>
      </pc:docMkLst>
      <pc:sldChg chg="addSp delSp modSp mod">
        <pc:chgData name="Kirstin Brooks" userId="68ee3dbe-d995-4ea5-9d2e-9fbb672bb369" providerId="ADAL" clId="{585ACDAD-984C-4577-82F4-7B97D63EF233}" dt="2025-02-06T12:35:35.153" v="3" actId="1076"/>
        <pc:sldMkLst>
          <pc:docMk/>
          <pc:sldMk cId="1598321767" sldId="266"/>
        </pc:sldMkLst>
        <pc:spChg chg="del">
          <ac:chgData name="Kirstin Brooks" userId="68ee3dbe-d995-4ea5-9d2e-9fbb672bb369" providerId="ADAL" clId="{585ACDAD-984C-4577-82F4-7B97D63EF233}" dt="2025-02-06T12:35:15.515" v="0" actId="478"/>
          <ac:spMkLst>
            <pc:docMk/>
            <pc:sldMk cId="1598321767" sldId="266"/>
            <ac:spMk id="2" creationId="{B108E55E-4AA6-7E30-C387-C53E746AF170}"/>
          </ac:spMkLst>
        </pc:spChg>
        <pc:spChg chg="add mod">
          <ac:chgData name="Kirstin Brooks" userId="68ee3dbe-d995-4ea5-9d2e-9fbb672bb369" providerId="ADAL" clId="{585ACDAD-984C-4577-82F4-7B97D63EF233}" dt="2025-02-06T12:35:35.153" v="3" actId="1076"/>
          <ac:spMkLst>
            <pc:docMk/>
            <pc:sldMk cId="1598321767" sldId="266"/>
            <ac:spMk id="3" creationId="{BEB80751-3EB6-98AB-01B3-202824FDBFFB}"/>
          </ac:spMkLst>
        </pc:spChg>
        <pc:picChg chg="mod">
          <ac:chgData name="Kirstin Brooks" userId="68ee3dbe-d995-4ea5-9d2e-9fbb672bb369" providerId="ADAL" clId="{585ACDAD-984C-4577-82F4-7B97D63EF233}" dt="2025-02-06T12:35:32.053" v="2" actId="1076"/>
          <ac:picMkLst>
            <pc:docMk/>
            <pc:sldMk cId="1598321767" sldId="266"/>
            <ac:picMk id="4" creationId="{35FBEF1F-5D60-44EA-1423-E0BF59901AE2}"/>
          </ac:picMkLst>
        </pc:picChg>
      </pc:sldChg>
      <pc:sldChg chg="del">
        <pc:chgData name="Kirstin Brooks" userId="68ee3dbe-d995-4ea5-9d2e-9fbb672bb369" providerId="ADAL" clId="{585ACDAD-984C-4577-82F4-7B97D63EF233}" dt="2025-02-06T12:35:39.341" v="4" actId="47"/>
        <pc:sldMkLst>
          <pc:docMk/>
          <pc:sldMk cId="2571661454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415E3-4732-4EB0-BE5B-DF97A3DE4CBF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B6D8B-1767-4835-9AB8-82377B0F7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266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EB6D8B-1767-4835-9AB8-82377B0F79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606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0C551-F514-9D6B-AA66-3F226E3CA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FBFA2-B6D8-875D-1435-D9B31A73CE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BFF89-0D46-8B3F-35AB-FB55DADCC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AAE9-026F-4D10-9D10-C25B4DE87393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64795-9D72-4921-A68E-9B1C6BC7C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88605-FF32-FCE2-4972-F6B2EE03B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3A65-2260-48FB-8582-06FCC61B04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6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0DF21-CCF5-FECD-CA13-2135A5CD0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B7985D-3B27-986D-6E4F-DC111CE12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F1F57-9D86-9189-D5F3-A6577DA2B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AAE9-026F-4D10-9D10-C25B4DE87393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3DA24-DF1B-5353-A071-A365EEF6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FB8FF-989C-45C8-0FFE-8111CEEE0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3A65-2260-48FB-8582-06FCC61B04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34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CE054D-783F-0DDD-ED35-D0A5AFCF3C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6AA530-BAEC-E06D-A191-2A955E74B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06FA1-C5B9-2E92-31BA-092A1AB56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AAE9-026F-4D10-9D10-C25B4DE87393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62EA7-4CB2-A336-57A0-5292DC0AB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15E59-F42D-20C4-B011-11035B3F9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3A65-2260-48FB-8582-06FCC61B04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474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D38B3-C51F-8D76-DB07-48D0B8363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5C7A1-D041-C970-BBA4-58A7CD18D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1F4E7-CDCF-69DD-468F-C0D5B0DC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AAE9-026F-4D10-9D10-C25B4DE87393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6B960-DFDF-108F-E4BB-E4C714198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C20F7-1F29-DBD4-741F-3C1891795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3A65-2260-48FB-8582-06FCC61B04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89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0B58F-CD1D-5428-6A86-FB965EE1D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F3E2B-BC6C-08ED-2599-DF6DC04D8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60765-425B-422C-85C9-2483A3B6B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AAE9-026F-4D10-9D10-C25B4DE87393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A332B-E3B5-C120-C6D6-745B30D2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C1A94-1A9E-2057-262B-58EDDE6E8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3A65-2260-48FB-8582-06FCC61B04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47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D2B8B-9BB8-0143-3398-EF958365E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A9C8-ED0D-03F9-CD1F-850894BD7D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4F899E-8600-6AB6-3FC1-8367F4EE7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CBE38-D870-3FEF-115B-20E4A943A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AAE9-026F-4D10-9D10-C25B4DE87393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FDB9CC-1817-7AAB-CCDD-2B655A45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1D761C-2662-F01F-A53A-D51FDEE88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3A65-2260-48FB-8582-06FCC61B04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72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4CAA8-53E3-58C8-07B2-46B27606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AE667-AF79-8F23-4698-3E53541E2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19BCF0-71BD-D62D-8370-0006C6E3C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1471AD-81DF-81D2-368D-0913FA62ED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AD1935-C395-94C7-842E-F823165FC0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0D06AA-A8AD-B2FD-25FF-46267FEFF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AAE9-026F-4D10-9D10-C25B4DE87393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FCAA13-656E-ADA9-7FEB-17FA97D79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36CFBA-5F2A-2DA7-12B5-A323F736F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3A65-2260-48FB-8582-06FCC61B04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1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2CD11-39E4-8687-22A8-7A7880FBD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18B5B2-7D08-4C10-F979-E4D48B41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AAE9-026F-4D10-9D10-C25B4DE87393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B366A1-86EB-A131-5883-75103B821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B3C10F-7BB4-CF80-C3D6-5FA88C37F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3A65-2260-48FB-8582-06FCC61B04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54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B84207-CD69-F126-724B-3A9612D86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AAE9-026F-4D10-9D10-C25B4DE87393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A2314D-ABC9-59F6-AE76-3E6BB90BA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AC3A6-53DD-360A-5229-CCC5D354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3A65-2260-48FB-8582-06FCC61B04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9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8BE8A-196F-34AF-C618-F7F186DC8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E9513-EC80-9245-1ECE-535DC9D84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EB991F-294F-1AAD-B193-1F5711074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4AC88-EE1E-8940-B895-CDB529CCF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AAE9-026F-4D10-9D10-C25B4DE87393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8E6C6-B90B-1CA4-038D-CE1FFA1B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E4E7A-0F63-B7E8-D4E7-7E1C5097C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3A65-2260-48FB-8582-06FCC61B04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16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F48D8-A0AD-56E1-05C1-8684D8FFD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69AA0B-6627-1C4F-989C-617A1C37C8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A0F9D-1007-AD50-4A18-C16641E73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C704AB-3DB1-2C82-FAF3-B4C426119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AAE9-026F-4D10-9D10-C25B4DE87393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85FA45-2BD2-02AD-7B1A-19E6CED0C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DFAA88-327E-C45D-1675-2004F2286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3A65-2260-48FB-8582-06FCC61B04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99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FC5641-F4A4-1CA0-D6AC-3000005CF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EA5BA0-6682-7F3B-B26E-DE85F2CF6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8C076-3E01-F235-117C-811B1A73D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87AAE9-026F-4D10-9D10-C25B4DE87393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63F6A-24A6-F9C6-6B98-616F4797C4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B414F-7D98-FF84-7575-1B354CDC84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073A65-2260-48FB-8582-06FCC61B04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057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57D1EF3-15CD-D1AD-84F2-4E5C6492065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3ECF5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4" name="Picture 3" descr="A person and person holding stars&#10;&#10;Description automatically generated">
            <a:extLst>
              <a:ext uri="{FF2B5EF4-FFF2-40B4-BE49-F238E27FC236}">
                <a16:creationId xmlns:a16="http://schemas.microsoft.com/office/drawing/2014/main" id="{35FBEF1F-5D60-44EA-1423-E0BF59901A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71" y="1907912"/>
            <a:ext cx="6116819" cy="3366516"/>
          </a:xfrm>
          <a:prstGeom prst="rect">
            <a:avLst/>
          </a:prstGeom>
        </p:spPr>
      </p:pic>
      <p:pic>
        <p:nvPicPr>
          <p:cNvPr id="7" name="Picture 6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71392E81-78B5-52DF-3CB4-03F4728D9A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41" t="25681" r="19949" b="34319"/>
          <a:stretch/>
        </p:blipFill>
        <p:spPr>
          <a:xfrm>
            <a:off x="8928988" y="5274428"/>
            <a:ext cx="3244441" cy="153914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B66F74-E31C-9301-FFB1-BBC0ED6EB868}"/>
              </a:ext>
            </a:extLst>
          </p:cNvPr>
          <p:cNvSpPr txBox="1"/>
          <p:nvPr/>
        </p:nvSpPr>
        <p:spPr>
          <a:xfrm>
            <a:off x="358873" y="232071"/>
            <a:ext cx="1147425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2F5B"/>
                </a:solidFill>
                <a:effectLst>
                  <a:outerShdw blurRad="38100" dist="38100" dir="2700000" algn="tl">
                    <a:schemeClr val="tx1">
                      <a:alpha val="46000"/>
                    </a:schemeClr>
                  </a:outerShdw>
                </a:effectLst>
                <a:latin typeface="Nexa Bold" panose="02000000000000000000" pitchFamily="50" charset="0"/>
              </a:rPr>
              <a:t>Customer Service </a:t>
            </a:r>
          </a:p>
          <a:p>
            <a:pPr algn="ctr"/>
            <a:r>
              <a:rPr lang="en-GB" sz="6600" dirty="0">
                <a:solidFill>
                  <a:srgbClr val="5083C2"/>
                </a:solidFill>
                <a:effectLst>
                  <a:outerShdw blurRad="38100" dist="38100" dir="2700000" algn="tl">
                    <a:schemeClr val="tx1">
                      <a:alpha val="46000"/>
                    </a:schemeClr>
                  </a:outerShdw>
                </a:effectLst>
                <a:latin typeface="Nexa Bold" panose="02000000000000000000" pitchFamily="50" charset="0"/>
              </a:rPr>
              <a:t>Campaign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B80751-3EB6-98AB-01B3-202824FDBFFB}"/>
              </a:ext>
            </a:extLst>
          </p:cNvPr>
          <p:cNvSpPr txBox="1"/>
          <p:nvPr/>
        </p:nvSpPr>
        <p:spPr>
          <a:xfrm>
            <a:off x="5717493" y="2193948"/>
            <a:ext cx="52964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spc="300" dirty="0">
                <a:solidFill>
                  <a:srgbClr val="002F5B"/>
                </a:solidFill>
              </a:rPr>
              <a:t>Measuring Success:</a:t>
            </a:r>
          </a:p>
          <a:p>
            <a:pPr algn="ctr"/>
            <a:r>
              <a:rPr lang="en-GB" sz="3600" spc="300" dirty="0">
                <a:solidFill>
                  <a:srgbClr val="002F5B"/>
                </a:solidFill>
              </a:rPr>
              <a:t>Return on Loyalty vs Return on Investment?</a:t>
            </a:r>
          </a:p>
        </p:txBody>
      </p:sp>
    </p:spTree>
    <p:extLst>
      <p:ext uri="{BB962C8B-B14F-4D97-AF65-F5344CB8AC3E}">
        <p14:creationId xmlns:p14="http://schemas.microsoft.com/office/powerpoint/2010/main" val="1598321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caeca6d-283e-4803-a92b-6267d23a91be" xsi:nil="true"/>
    <lcf76f155ced4ddcb4097134ff3c332f xmlns="44e65230-4854-4e8c-98c3-82b911cfdb5b">
      <Terms xmlns="http://schemas.microsoft.com/office/infopath/2007/PartnerControls"/>
    </lcf76f155ced4ddcb4097134ff3c332f>
    <TaxKeywordTaxHTField xmlns="2caeca6d-283e-4803-a92b-6267d23a91be">
      <Terms xmlns="http://schemas.microsoft.com/office/infopath/2007/PartnerControls"/>
    </TaxKeywordTaxHTField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D03B3D78B1504F8D30E53DF23EFF04" ma:contentTypeVersion="23" ma:contentTypeDescription="Create a new document." ma:contentTypeScope="" ma:versionID="11db48fc20c71946b48c6fd4f195f96f">
  <xsd:schema xmlns:xsd="http://www.w3.org/2001/XMLSchema" xmlns:xs="http://www.w3.org/2001/XMLSchema" xmlns:p="http://schemas.microsoft.com/office/2006/metadata/properties" xmlns:ns2="44e65230-4854-4e8c-98c3-82b911cfdb5b" xmlns:ns3="2caeca6d-283e-4803-a92b-6267d23a91be" targetNamespace="http://schemas.microsoft.com/office/2006/metadata/properties" ma:root="true" ma:fieldsID="56e30763588ab5983f830014c7f06f90" ns2:_="" ns3:_="">
    <xsd:import namespace="44e65230-4854-4e8c-98c3-82b911cfdb5b"/>
    <xsd:import namespace="2caeca6d-283e-4803-a92b-6267d23a91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3:TaxCatchAll" minOccurs="0"/>
                <xsd:element ref="ns3:TaxKeywordTaxHTField" minOccurs="0"/>
                <xsd:element ref="ns2:lcf76f155ced4ddcb4097134ff3c332f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e65230-4854-4e8c-98c3-82b911cfdb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0" nillable="true" ma:displayName="KeyPoints" ma:hidden="true" ma:internalName="MediaServiceKeyPoints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hidden="true" ma:internalName="MediaServiceAutoTags" ma:readOnly="true">
      <xsd:simpleType>
        <xsd:restriction base="dms:Text"/>
      </xsd:simpleType>
    </xsd:element>
    <xsd:element name="MediaServiceLocation" ma:index="13" nillable="true" ma:displayName="Location" ma:hidden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hidden="true" ma:internalName="MediaServiceOCR" ma:readOnly="true">
      <xsd:simpleType>
        <xsd:restriction base="dms:Note"/>
      </xsd:simpleType>
    </xsd:element>
    <xsd:element name="MediaLengthInSeconds" ma:index="17" nillable="true" ma:displayName="Length (seconds)" ma:hidden="true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f8190c36-15ff-4a68-bd81-b43f08a9a2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eca6d-283e-4803-a92b-6267d23a91b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21" nillable="true" ma:displayName="Taxonomy Catch All Column" ma:hidden="true" ma:list="{56355da1-35b8-482e-8c85-7f5d0c478034}" ma:internalName="TaxCatchAll" ma:readOnly="false" ma:showField="CatchAllData" ma:web="2caeca6d-283e-4803-a92b-6267d23a91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3" nillable="true" ma:taxonomy="true" ma:internalName="TaxKeywordTaxHTField" ma:taxonomyFieldName="TaxKeyword" ma:displayName="Enterprise Keywords" ma:fieldId="{23f27201-bee3-471e-b2e7-b64fd8b7ca38}" ma:taxonomyMulti="true" ma:sspId="f8190c36-15ff-4a68-bd81-b43f08a9a2f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D518F5-96EE-4ABA-B9B8-9E1AF1E420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E978C-A42E-4E62-8224-4AFA16EED6ED}">
  <ds:schemaRefs>
    <ds:schemaRef ds:uri="http://schemas.microsoft.com/office/infopath/2007/PartnerControls"/>
    <ds:schemaRef ds:uri="http://purl.org/dc/elements/1.1/"/>
    <ds:schemaRef ds:uri="http://www.w3.org/XML/1998/namespace"/>
    <ds:schemaRef ds:uri="44e65230-4854-4e8c-98c3-82b911cfdb5b"/>
    <ds:schemaRef ds:uri="http://schemas.microsoft.com/office/2006/documentManagement/types"/>
    <ds:schemaRef ds:uri="2caeca6d-283e-4803-a92b-6267d23a91be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3E451FF-482A-4467-86F3-48B5D78908AB}">
  <ds:schemaRefs>
    <ds:schemaRef ds:uri="2caeca6d-283e-4803-a92b-6267d23a91be"/>
    <ds:schemaRef ds:uri="44e65230-4854-4e8c-98c3-82b911cfdb5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15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Nexa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Giang Hughes</dc:creator>
  <cp:lastModifiedBy>Kirstin Brooks</cp:lastModifiedBy>
  <cp:revision>4</cp:revision>
  <dcterms:created xsi:type="dcterms:W3CDTF">2024-09-18T08:34:00Z</dcterms:created>
  <dcterms:modified xsi:type="dcterms:W3CDTF">2025-02-06T12:35:41Z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ContentTypeId">
    <vt:lpwstr>0x0101005ED03B3D78B1504F8D30E53DF23EFF04</vt:lpwstr>
  </property>
  <property fmtid="{D5CDD505-2E9C-101B-9397-08002B2CF9AE}" pid="4" name="MediaServiceImageTags">
    <vt:lpwstr/>
  </property>
</Properties>
</file>